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56" r:id="rId2"/>
    <p:sldId id="257" r:id="rId3"/>
    <p:sldId id="299" r:id="rId4"/>
    <p:sldId id="300" r:id="rId5"/>
    <p:sldId id="258" r:id="rId6"/>
    <p:sldId id="267" r:id="rId7"/>
    <p:sldId id="285" r:id="rId8"/>
    <p:sldId id="298" r:id="rId9"/>
    <p:sldId id="303" r:id="rId10"/>
    <p:sldId id="288" r:id="rId11"/>
    <p:sldId id="289" r:id="rId12"/>
    <p:sldId id="286" r:id="rId13"/>
    <p:sldId id="304" r:id="rId14"/>
    <p:sldId id="301" r:id="rId15"/>
    <p:sldId id="308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85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56417-D7E1-43FB-B2AE-C3FFAAE40E0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B7DEA2-1BBA-42CD-8FA3-66B2A5D5B898}">
      <dgm:prSet/>
      <dgm:spPr/>
      <dgm:t>
        <a:bodyPr/>
        <a:lstStyle/>
        <a:p>
          <a:r>
            <a:rPr lang="en-US"/>
            <a:t>Pangasinan District</a:t>
          </a:r>
        </a:p>
      </dgm:t>
    </dgm:pt>
    <dgm:pt modelId="{12732ACB-FE7E-4B28-89CD-9EE2A946A1F3}" type="parTrans" cxnId="{0FF59962-D77B-4077-8CF3-36D9A4890057}">
      <dgm:prSet/>
      <dgm:spPr/>
      <dgm:t>
        <a:bodyPr/>
        <a:lstStyle/>
        <a:p>
          <a:endParaRPr lang="en-US"/>
        </a:p>
      </dgm:t>
    </dgm:pt>
    <dgm:pt modelId="{5BF28B86-E038-4B3B-A939-27D8C9685EE8}" type="sibTrans" cxnId="{0FF59962-D77B-4077-8CF3-36D9A4890057}">
      <dgm:prSet/>
      <dgm:spPr/>
      <dgm:t>
        <a:bodyPr/>
        <a:lstStyle/>
        <a:p>
          <a:endParaRPr lang="en-US"/>
        </a:p>
      </dgm:t>
    </dgm:pt>
    <dgm:pt modelId="{AFE44374-A6BA-4D1A-BAA1-B13E6ECA2661}">
      <dgm:prSet/>
      <dgm:spPr/>
      <dgm:t>
        <a:bodyPr/>
        <a:lstStyle/>
        <a:p>
          <a:r>
            <a:rPr lang="en-US"/>
            <a:t>La Union – Benguet District</a:t>
          </a:r>
        </a:p>
      </dgm:t>
    </dgm:pt>
    <dgm:pt modelId="{F47301E4-A767-4C8A-9936-CFA888B22EB0}" type="parTrans" cxnId="{2F2FFA02-1D8A-47A0-AA8B-EA96A19EE437}">
      <dgm:prSet/>
      <dgm:spPr/>
      <dgm:t>
        <a:bodyPr/>
        <a:lstStyle/>
        <a:p>
          <a:endParaRPr lang="en-US"/>
        </a:p>
      </dgm:t>
    </dgm:pt>
    <dgm:pt modelId="{0DDE7D86-14C4-4B11-99E4-2726F84961AB}" type="sibTrans" cxnId="{2F2FFA02-1D8A-47A0-AA8B-EA96A19EE437}">
      <dgm:prSet/>
      <dgm:spPr/>
      <dgm:t>
        <a:bodyPr/>
        <a:lstStyle/>
        <a:p>
          <a:endParaRPr lang="en-US"/>
        </a:p>
      </dgm:t>
    </dgm:pt>
    <dgm:pt modelId="{A17D6D83-4ED9-4FAE-98F8-F86CFB303C02}">
      <dgm:prSet/>
      <dgm:spPr/>
      <dgm:t>
        <a:bodyPr/>
        <a:lstStyle/>
        <a:p>
          <a:r>
            <a:rPr lang="en-US" dirty="0"/>
            <a:t>Isabela District</a:t>
          </a:r>
        </a:p>
      </dgm:t>
    </dgm:pt>
    <dgm:pt modelId="{6E48AAB3-8F5B-4043-A13B-039662B42C9B}" type="parTrans" cxnId="{FC1946AB-2353-4D0B-A23A-16AF417D41BA}">
      <dgm:prSet/>
      <dgm:spPr/>
      <dgm:t>
        <a:bodyPr/>
        <a:lstStyle/>
        <a:p>
          <a:endParaRPr lang="en-US"/>
        </a:p>
      </dgm:t>
    </dgm:pt>
    <dgm:pt modelId="{06B2F820-675B-4083-A329-A32D436318D8}" type="sibTrans" cxnId="{FC1946AB-2353-4D0B-A23A-16AF417D41BA}">
      <dgm:prSet/>
      <dgm:spPr/>
      <dgm:t>
        <a:bodyPr/>
        <a:lstStyle/>
        <a:p>
          <a:endParaRPr lang="en-US"/>
        </a:p>
      </dgm:t>
    </dgm:pt>
    <dgm:pt modelId="{3333ED52-7341-433A-8297-58A724760BB1}">
      <dgm:prSet/>
      <dgm:spPr/>
      <dgm:t>
        <a:bodyPr/>
        <a:lstStyle/>
        <a:p>
          <a:r>
            <a:rPr lang="en-US" dirty="0"/>
            <a:t>Manila-Cavite District</a:t>
          </a:r>
        </a:p>
      </dgm:t>
    </dgm:pt>
    <dgm:pt modelId="{90646A03-ADA7-4C3A-9723-7049DFF77822}" type="parTrans" cxnId="{FD4C3427-32A8-465C-B582-B2F645CA3A36}">
      <dgm:prSet/>
      <dgm:spPr/>
      <dgm:t>
        <a:bodyPr/>
        <a:lstStyle/>
        <a:p>
          <a:endParaRPr lang="en-US"/>
        </a:p>
      </dgm:t>
    </dgm:pt>
    <dgm:pt modelId="{76A63A3D-D22F-4822-B666-DA73082707A5}" type="sibTrans" cxnId="{FD4C3427-32A8-465C-B582-B2F645CA3A36}">
      <dgm:prSet/>
      <dgm:spPr/>
      <dgm:t>
        <a:bodyPr/>
        <a:lstStyle/>
        <a:p>
          <a:endParaRPr lang="en-US"/>
        </a:p>
      </dgm:t>
    </dgm:pt>
    <dgm:pt modelId="{6E150D22-8D8B-6746-98F8-4FD3CBA97054}">
      <dgm:prSet/>
      <dgm:spPr/>
      <dgm:t>
        <a:bodyPr/>
        <a:lstStyle/>
        <a:p>
          <a:r>
            <a:rPr lang="en-US" dirty="0"/>
            <a:t>United States of America</a:t>
          </a:r>
        </a:p>
      </dgm:t>
    </dgm:pt>
    <dgm:pt modelId="{4B5D086C-C2D7-2C45-8221-7E6DBB51FC56}" type="parTrans" cxnId="{9248841B-0FB1-B74D-B4F4-51A8F3BD02DA}">
      <dgm:prSet/>
      <dgm:spPr/>
      <dgm:t>
        <a:bodyPr/>
        <a:lstStyle/>
        <a:p>
          <a:endParaRPr lang="en-US"/>
        </a:p>
      </dgm:t>
    </dgm:pt>
    <dgm:pt modelId="{66828068-AC81-D542-89FD-962C1A26AA26}" type="sibTrans" cxnId="{9248841B-0FB1-B74D-B4F4-51A8F3BD02DA}">
      <dgm:prSet/>
      <dgm:spPr/>
      <dgm:t>
        <a:bodyPr/>
        <a:lstStyle/>
        <a:p>
          <a:endParaRPr lang="en-US"/>
        </a:p>
      </dgm:t>
    </dgm:pt>
    <dgm:pt modelId="{98CCE991-1EDE-704D-A7D2-2F9BE63B4F89}" type="pres">
      <dgm:prSet presAssocID="{5C056417-D7E1-43FB-B2AE-C3FFAAE40E06}" presName="linear" presStyleCnt="0">
        <dgm:presLayoutVars>
          <dgm:dir/>
          <dgm:animLvl val="lvl"/>
          <dgm:resizeHandles val="exact"/>
        </dgm:presLayoutVars>
      </dgm:prSet>
      <dgm:spPr/>
    </dgm:pt>
    <dgm:pt modelId="{4E33E362-B87A-0E41-BA7B-A172391B8EEC}" type="pres">
      <dgm:prSet presAssocID="{5CB7DEA2-1BBA-42CD-8FA3-66B2A5D5B898}" presName="parentLin" presStyleCnt="0"/>
      <dgm:spPr/>
    </dgm:pt>
    <dgm:pt modelId="{8E87EA51-56AE-0D44-8B58-BAAB9DD05404}" type="pres">
      <dgm:prSet presAssocID="{5CB7DEA2-1BBA-42CD-8FA3-66B2A5D5B898}" presName="parentLeftMargin" presStyleLbl="node1" presStyleIdx="0" presStyleCnt="5"/>
      <dgm:spPr/>
    </dgm:pt>
    <dgm:pt modelId="{96B0CF05-D407-AB49-8F11-B14E8551C77F}" type="pres">
      <dgm:prSet presAssocID="{5CB7DEA2-1BBA-42CD-8FA3-66B2A5D5B8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6438E6-90A4-ED47-90C0-6374575C03E2}" type="pres">
      <dgm:prSet presAssocID="{5CB7DEA2-1BBA-42CD-8FA3-66B2A5D5B898}" presName="negativeSpace" presStyleCnt="0"/>
      <dgm:spPr/>
    </dgm:pt>
    <dgm:pt modelId="{CEE209A7-9463-9A41-AA7C-51BB9F456722}" type="pres">
      <dgm:prSet presAssocID="{5CB7DEA2-1BBA-42CD-8FA3-66B2A5D5B898}" presName="childText" presStyleLbl="conFgAcc1" presStyleIdx="0" presStyleCnt="5">
        <dgm:presLayoutVars>
          <dgm:bulletEnabled val="1"/>
        </dgm:presLayoutVars>
      </dgm:prSet>
      <dgm:spPr/>
    </dgm:pt>
    <dgm:pt modelId="{9249FF77-F3E6-7346-89BE-DBE062184FA1}" type="pres">
      <dgm:prSet presAssocID="{5BF28B86-E038-4B3B-A939-27D8C9685EE8}" presName="spaceBetweenRectangles" presStyleCnt="0"/>
      <dgm:spPr/>
    </dgm:pt>
    <dgm:pt modelId="{74A3878B-37F9-7D44-A81A-2FD1FD81C559}" type="pres">
      <dgm:prSet presAssocID="{AFE44374-A6BA-4D1A-BAA1-B13E6ECA2661}" presName="parentLin" presStyleCnt="0"/>
      <dgm:spPr/>
    </dgm:pt>
    <dgm:pt modelId="{07C8CBD6-6580-104D-9420-48C52074BE05}" type="pres">
      <dgm:prSet presAssocID="{AFE44374-A6BA-4D1A-BAA1-B13E6ECA2661}" presName="parentLeftMargin" presStyleLbl="node1" presStyleIdx="0" presStyleCnt="5"/>
      <dgm:spPr/>
    </dgm:pt>
    <dgm:pt modelId="{3E2E109B-70E1-6F4B-BB4A-4055BA1CEB3C}" type="pres">
      <dgm:prSet presAssocID="{AFE44374-A6BA-4D1A-BAA1-B13E6ECA26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3C6B5BD-8BFB-3D45-B693-A7902E5DE51E}" type="pres">
      <dgm:prSet presAssocID="{AFE44374-A6BA-4D1A-BAA1-B13E6ECA2661}" presName="negativeSpace" presStyleCnt="0"/>
      <dgm:spPr/>
    </dgm:pt>
    <dgm:pt modelId="{BE212CED-C547-D34D-AF56-B0341432DCC9}" type="pres">
      <dgm:prSet presAssocID="{AFE44374-A6BA-4D1A-BAA1-B13E6ECA2661}" presName="childText" presStyleLbl="conFgAcc1" presStyleIdx="1" presStyleCnt="5">
        <dgm:presLayoutVars>
          <dgm:bulletEnabled val="1"/>
        </dgm:presLayoutVars>
      </dgm:prSet>
      <dgm:spPr/>
    </dgm:pt>
    <dgm:pt modelId="{866B9165-3B87-2E4D-8785-E3033D28384F}" type="pres">
      <dgm:prSet presAssocID="{0DDE7D86-14C4-4B11-99E4-2726F84961AB}" presName="spaceBetweenRectangles" presStyleCnt="0"/>
      <dgm:spPr/>
    </dgm:pt>
    <dgm:pt modelId="{15808D9E-BADD-5D46-83AD-46B07BD7E88C}" type="pres">
      <dgm:prSet presAssocID="{A17D6D83-4ED9-4FAE-98F8-F86CFB303C02}" presName="parentLin" presStyleCnt="0"/>
      <dgm:spPr/>
    </dgm:pt>
    <dgm:pt modelId="{2C201397-4EA8-A949-8F2C-08C5547F9B69}" type="pres">
      <dgm:prSet presAssocID="{A17D6D83-4ED9-4FAE-98F8-F86CFB303C02}" presName="parentLeftMargin" presStyleLbl="node1" presStyleIdx="1" presStyleCnt="5"/>
      <dgm:spPr/>
    </dgm:pt>
    <dgm:pt modelId="{E857C51F-5C0A-A54B-9F8E-9613E5E35EDC}" type="pres">
      <dgm:prSet presAssocID="{A17D6D83-4ED9-4FAE-98F8-F86CFB303C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584F13-6527-8E47-8FA0-5E28754C4E78}" type="pres">
      <dgm:prSet presAssocID="{A17D6D83-4ED9-4FAE-98F8-F86CFB303C02}" presName="negativeSpace" presStyleCnt="0"/>
      <dgm:spPr/>
    </dgm:pt>
    <dgm:pt modelId="{E79D3526-296F-DE4F-BF59-84959F7CF109}" type="pres">
      <dgm:prSet presAssocID="{A17D6D83-4ED9-4FAE-98F8-F86CFB303C02}" presName="childText" presStyleLbl="conFgAcc1" presStyleIdx="2" presStyleCnt="5">
        <dgm:presLayoutVars>
          <dgm:bulletEnabled val="1"/>
        </dgm:presLayoutVars>
      </dgm:prSet>
      <dgm:spPr/>
    </dgm:pt>
    <dgm:pt modelId="{1B3ED46D-0366-8946-A35C-8BDD0F120D0E}" type="pres">
      <dgm:prSet presAssocID="{06B2F820-675B-4083-A329-A32D436318D8}" presName="spaceBetweenRectangles" presStyleCnt="0"/>
      <dgm:spPr/>
    </dgm:pt>
    <dgm:pt modelId="{0C190C81-5ECA-124A-BC0F-86387177AE90}" type="pres">
      <dgm:prSet presAssocID="{3333ED52-7341-433A-8297-58A724760BB1}" presName="parentLin" presStyleCnt="0"/>
      <dgm:spPr/>
    </dgm:pt>
    <dgm:pt modelId="{85ADA885-6115-ED42-BF55-EACAEC2865A3}" type="pres">
      <dgm:prSet presAssocID="{3333ED52-7341-433A-8297-58A724760BB1}" presName="parentLeftMargin" presStyleLbl="node1" presStyleIdx="2" presStyleCnt="5"/>
      <dgm:spPr/>
    </dgm:pt>
    <dgm:pt modelId="{17F8E5D8-5ACE-0348-BC20-38352B8F506D}" type="pres">
      <dgm:prSet presAssocID="{3333ED52-7341-433A-8297-58A724760B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3F43C6-478E-8D4E-831D-7F5919F5D0A4}" type="pres">
      <dgm:prSet presAssocID="{3333ED52-7341-433A-8297-58A724760BB1}" presName="negativeSpace" presStyleCnt="0"/>
      <dgm:spPr/>
    </dgm:pt>
    <dgm:pt modelId="{2C38F7A4-F269-F146-96D6-DAF1A39965F4}" type="pres">
      <dgm:prSet presAssocID="{3333ED52-7341-433A-8297-58A724760BB1}" presName="childText" presStyleLbl="conFgAcc1" presStyleIdx="3" presStyleCnt="5">
        <dgm:presLayoutVars>
          <dgm:bulletEnabled val="1"/>
        </dgm:presLayoutVars>
      </dgm:prSet>
      <dgm:spPr/>
    </dgm:pt>
    <dgm:pt modelId="{BD661BC4-E971-2347-8B93-DE2D68CBB844}" type="pres">
      <dgm:prSet presAssocID="{76A63A3D-D22F-4822-B666-DA73082707A5}" presName="spaceBetweenRectangles" presStyleCnt="0"/>
      <dgm:spPr/>
    </dgm:pt>
    <dgm:pt modelId="{CEC5AAD5-3864-A44B-8B85-46B49886EE1B}" type="pres">
      <dgm:prSet presAssocID="{6E150D22-8D8B-6746-98F8-4FD3CBA97054}" presName="parentLin" presStyleCnt="0"/>
      <dgm:spPr/>
    </dgm:pt>
    <dgm:pt modelId="{F7F25572-E398-1C43-BC4E-1E7F3195CAE4}" type="pres">
      <dgm:prSet presAssocID="{6E150D22-8D8B-6746-98F8-4FD3CBA97054}" presName="parentLeftMargin" presStyleLbl="node1" presStyleIdx="3" presStyleCnt="5"/>
      <dgm:spPr/>
    </dgm:pt>
    <dgm:pt modelId="{66FCA70E-338C-8D42-9C77-79F8D3A62471}" type="pres">
      <dgm:prSet presAssocID="{6E150D22-8D8B-6746-98F8-4FD3CBA9705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E531C4A-F05B-6741-B55D-9FC14E12D001}" type="pres">
      <dgm:prSet presAssocID="{6E150D22-8D8B-6746-98F8-4FD3CBA97054}" presName="negativeSpace" presStyleCnt="0"/>
      <dgm:spPr/>
    </dgm:pt>
    <dgm:pt modelId="{5DD240DD-D777-7648-A492-5CEE512451E6}" type="pres">
      <dgm:prSet presAssocID="{6E150D22-8D8B-6746-98F8-4FD3CBA9705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52E4000-EBCC-9248-B45F-99F47BDF3E97}" type="presOf" srcId="{5CB7DEA2-1BBA-42CD-8FA3-66B2A5D5B898}" destId="{96B0CF05-D407-AB49-8F11-B14E8551C77F}" srcOrd="1" destOrd="0" presId="urn:microsoft.com/office/officeart/2005/8/layout/list1"/>
    <dgm:cxn modelId="{2F2FFA02-1D8A-47A0-AA8B-EA96A19EE437}" srcId="{5C056417-D7E1-43FB-B2AE-C3FFAAE40E06}" destId="{AFE44374-A6BA-4D1A-BAA1-B13E6ECA2661}" srcOrd="1" destOrd="0" parTransId="{F47301E4-A767-4C8A-9936-CFA888B22EB0}" sibTransId="{0DDE7D86-14C4-4B11-99E4-2726F84961AB}"/>
    <dgm:cxn modelId="{3A74D809-9498-824C-9EA5-F98D731D8091}" type="presOf" srcId="{A17D6D83-4ED9-4FAE-98F8-F86CFB303C02}" destId="{2C201397-4EA8-A949-8F2C-08C5547F9B69}" srcOrd="0" destOrd="0" presId="urn:microsoft.com/office/officeart/2005/8/layout/list1"/>
    <dgm:cxn modelId="{9248841B-0FB1-B74D-B4F4-51A8F3BD02DA}" srcId="{5C056417-D7E1-43FB-B2AE-C3FFAAE40E06}" destId="{6E150D22-8D8B-6746-98F8-4FD3CBA97054}" srcOrd="4" destOrd="0" parTransId="{4B5D086C-C2D7-2C45-8221-7E6DBB51FC56}" sibTransId="{66828068-AC81-D542-89FD-962C1A26AA26}"/>
    <dgm:cxn modelId="{FD4C3427-32A8-465C-B582-B2F645CA3A36}" srcId="{5C056417-D7E1-43FB-B2AE-C3FFAAE40E06}" destId="{3333ED52-7341-433A-8297-58A724760BB1}" srcOrd="3" destOrd="0" parTransId="{90646A03-ADA7-4C3A-9723-7049DFF77822}" sibTransId="{76A63A3D-D22F-4822-B666-DA73082707A5}"/>
    <dgm:cxn modelId="{B10A1228-B7E9-E249-91A8-F839819956E8}" type="presOf" srcId="{5C056417-D7E1-43FB-B2AE-C3FFAAE40E06}" destId="{98CCE991-1EDE-704D-A7D2-2F9BE63B4F89}" srcOrd="0" destOrd="0" presId="urn:microsoft.com/office/officeart/2005/8/layout/list1"/>
    <dgm:cxn modelId="{A80E5D55-9742-9343-9979-FBDBA3999F43}" type="presOf" srcId="{5CB7DEA2-1BBA-42CD-8FA3-66B2A5D5B898}" destId="{8E87EA51-56AE-0D44-8B58-BAAB9DD05404}" srcOrd="0" destOrd="0" presId="urn:microsoft.com/office/officeart/2005/8/layout/list1"/>
    <dgm:cxn modelId="{92CA535B-25D2-3A4D-87DF-C2E1BCA022DF}" type="presOf" srcId="{3333ED52-7341-433A-8297-58A724760BB1}" destId="{17F8E5D8-5ACE-0348-BC20-38352B8F506D}" srcOrd="1" destOrd="0" presId="urn:microsoft.com/office/officeart/2005/8/layout/list1"/>
    <dgm:cxn modelId="{0FF59962-D77B-4077-8CF3-36D9A4890057}" srcId="{5C056417-D7E1-43FB-B2AE-C3FFAAE40E06}" destId="{5CB7DEA2-1BBA-42CD-8FA3-66B2A5D5B898}" srcOrd="0" destOrd="0" parTransId="{12732ACB-FE7E-4B28-89CD-9EE2A946A1F3}" sibTransId="{5BF28B86-E038-4B3B-A939-27D8C9685EE8}"/>
    <dgm:cxn modelId="{334E2772-EF4E-E64D-86DD-1F28B5842C2A}" type="presOf" srcId="{AFE44374-A6BA-4D1A-BAA1-B13E6ECA2661}" destId="{3E2E109B-70E1-6F4B-BB4A-4055BA1CEB3C}" srcOrd="1" destOrd="0" presId="urn:microsoft.com/office/officeart/2005/8/layout/list1"/>
    <dgm:cxn modelId="{E28E2BA9-F644-0E4B-9187-7C8E7CB66142}" type="presOf" srcId="{6E150D22-8D8B-6746-98F8-4FD3CBA97054}" destId="{F7F25572-E398-1C43-BC4E-1E7F3195CAE4}" srcOrd="0" destOrd="0" presId="urn:microsoft.com/office/officeart/2005/8/layout/list1"/>
    <dgm:cxn modelId="{FC1946AB-2353-4D0B-A23A-16AF417D41BA}" srcId="{5C056417-D7E1-43FB-B2AE-C3FFAAE40E06}" destId="{A17D6D83-4ED9-4FAE-98F8-F86CFB303C02}" srcOrd="2" destOrd="0" parTransId="{6E48AAB3-8F5B-4043-A13B-039662B42C9B}" sibTransId="{06B2F820-675B-4083-A329-A32D436318D8}"/>
    <dgm:cxn modelId="{7EE58AB6-6C1F-0749-9FCA-E8A381395A36}" type="presOf" srcId="{6E150D22-8D8B-6746-98F8-4FD3CBA97054}" destId="{66FCA70E-338C-8D42-9C77-79F8D3A62471}" srcOrd="1" destOrd="0" presId="urn:microsoft.com/office/officeart/2005/8/layout/list1"/>
    <dgm:cxn modelId="{B8E8D6E6-0C8A-F444-A097-D041A16E6004}" type="presOf" srcId="{AFE44374-A6BA-4D1A-BAA1-B13E6ECA2661}" destId="{07C8CBD6-6580-104D-9420-48C52074BE05}" srcOrd="0" destOrd="0" presId="urn:microsoft.com/office/officeart/2005/8/layout/list1"/>
    <dgm:cxn modelId="{4490BBF8-0C39-2D4E-9E4A-7AAB1EE9F4F4}" type="presOf" srcId="{A17D6D83-4ED9-4FAE-98F8-F86CFB303C02}" destId="{E857C51F-5C0A-A54B-9F8E-9613E5E35EDC}" srcOrd="1" destOrd="0" presId="urn:microsoft.com/office/officeart/2005/8/layout/list1"/>
    <dgm:cxn modelId="{1A257BFF-D973-E74F-9C9E-DAEC123D6361}" type="presOf" srcId="{3333ED52-7341-433A-8297-58A724760BB1}" destId="{85ADA885-6115-ED42-BF55-EACAEC2865A3}" srcOrd="0" destOrd="0" presId="urn:microsoft.com/office/officeart/2005/8/layout/list1"/>
    <dgm:cxn modelId="{2DC4E6B7-D3A6-6C4A-A9D9-A4DB0E15D37C}" type="presParOf" srcId="{98CCE991-1EDE-704D-A7D2-2F9BE63B4F89}" destId="{4E33E362-B87A-0E41-BA7B-A172391B8EEC}" srcOrd="0" destOrd="0" presId="urn:microsoft.com/office/officeart/2005/8/layout/list1"/>
    <dgm:cxn modelId="{C4A63F4A-FC4B-0045-A64F-54EA4E8142DF}" type="presParOf" srcId="{4E33E362-B87A-0E41-BA7B-A172391B8EEC}" destId="{8E87EA51-56AE-0D44-8B58-BAAB9DD05404}" srcOrd="0" destOrd="0" presId="urn:microsoft.com/office/officeart/2005/8/layout/list1"/>
    <dgm:cxn modelId="{941211D1-A1C6-6143-80FB-BFFE961A99DC}" type="presParOf" srcId="{4E33E362-B87A-0E41-BA7B-A172391B8EEC}" destId="{96B0CF05-D407-AB49-8F11-B14E8551C77F}" srcOrd="1" destOrd="0" presId="urn:microsoft.com/office/officeart/2005/8/layout/list1"/>
    <dgm:cxn modelId="{DB1829A6-24B3-0F44-B265-F3ED35E1C771}" type="presParOf" srcId="{98CCE991-1EDE-704D-A7D2-2F9BE63B4F89}" destId="{E76438E6-90A4-ED47-90C0-6374575C03E2}" srcOrd="1" destOrd="0" presId="urn:microsoft.com/office/officeart/2005/8/layout/list1"/>
    <dgm:cxn modelId="{47E2D924-0988-5740-8202-1ED859CF5273}" type="presParOf" srcId="{98CCE991-1EDE-704D-A7D2-2F9BE63B4F89}" destId="{CEE209A7-9463-9A41-AA7C-51BB9F456722}" srcOrd="2" destOrd="0" presId="urn:microsoft.com/office/officeart/2005/8/layout/list1"/>
    <dgm:cxn modelId="{A579E478-B9BB-8C40-9090-F9E7FDC581FC}" type="presParOf" srcId="{98CCE991-1EDE-704D-A7D2-2F9BE63B4F89}" destId="{9249FF77-F3E6-7346-89BE-DBE062184FA1}" srcOrd="3" destOrd="0" presId="urn:microsoft.com/office/officeart/2005/8/layout/list1"/>
    <dgm:cxn modelId="{FF948032-1AF4-BF41-9DC3-710DAA1DBCCD}" type="presParOf" srcId="{98CCE991-1EDE-704D-A7D2-2F9BE63B4F89}" destId="{74A3878B-37F9-7D44-A81A-2FD1FD81C559}" srcOrd="4" destOrd="0" presId="urn:microsoft.com/office/officeart/2005/8/layout/list1"/>
    <dgm:cxn modelId="{3A0FD4F0-374E-8847-B4BD-23619C580308}" type="presParOf" srcId="{74A3878B-37F9-7D44-A81A-2FD1FD81C559}" destId="{07C8CBD6-6580-104D-9420-48C52074BE05}" srcOrd="0" destOrd="0" presId="urn:microsoft.com/office/officeart/2005/8/layout/list1"/>
    <dgm:cxn modelId="{E2090354-E26D-9344-A07A-723F7A9CA029}" type="presParOf" srcId="{74A3878B-37F9-7D44-A81A-2FD1FD81C559}" destId="{3E2E109B-70E1-6F4B-BB4A-4055BA1CEB3C}" srcOrd="1" destOrd="0" presId="urn:microsoft.com/office/officeart/2005/8/layout/list1"/>
    <dgm:cxn modelId="{AE49D5F7-DE83-4C48-95F9-ACE1C5659DC7}" type="presParOf" srcId="{98CCE991-1EDE-704D-A7D2-2F9BE63B4F89}" destId="{D3C6B5BD-8BFB-3D45-B693-A7902E5DE51E}" srcOrd="5" destOrd="0" presId="urn:microsoft.com/office/officeart/2005/8/layout/list1"/>
    <dgm:cxn modelId="{1F12CEC6-EE66-194C-8A79-D874D8A04528}" type="presParOf" srcId="{98CCE991-1EDE-704D-A7D2-2F9BE63B4F89}" destId="{BE212CED-C547-D34D-AF56-B0341432DCC9}" srcOrd="6" destOrd="0" presId="urn:microsoft.com/office/officeart/2005/8/layout/list1"/>
    <dgm:cxn modelId="{B0DE559C-38D0-124F-B7B2-ED3BE99E8E7A}" type="presParOf" srcId="{98CCE991-1EDE-704D-A7D2-2F9BE63B4F89}" destId="{866B9165-3B87-2E4D-8785-E3033D28384F}" srcOrd="7" destOrd="0" presId="urn:microsoft.com/office/officeart/2005/8/layout/list1"/>
    <dgm:cxn modelId="{80402C94-D354-D543-A08A-EA7F421E0C52}" type="presParOf" srcId="{98CCE991-1EDE-704D-A7D2-2F9BE63B4F89}" destId="{15808D9E-BADD-5D46-83AD-46B07BD7E88C}" srcOrd="8" destOrd="0" presId="urn:microsoft.com/office/officeart/2005/8/layout/list1"/>
    <dgm:cxn modelId="{A7E479B6-D851-3F46-A75F-FE77CE7CB46C}" type="presParOf" srcId="{15808D9E-BADD-5D46-83AD-46B07BD7E88C}" destId="{2C201397-4EA8-A949-8F2C-08C5547F9B69}" srcOrd="0" destOrd="0" presId="urn:microsoft.com/office/officeart/2005/8/layout/list1"/>
    <dgm:cxn modelId="{DBF7260C-941E-074A-8808-BA17E767ED5C}" type="presParOf" srcId="{15808D9E-BADD-5D46-83AD-46B07BD7E88C}" destId="{E857C51F-5C0A-A54B-9F8E-9613E5E35EDC}" srcOrd="1" destOrd="0" presId="urn:microsoft.com/office/officeart/2005/8/layout/list1"/>
    <dgm:cxn modelId="{3E95419B-AC19-2244-B9A5-7FD53E0C90A1}" type="presParOf" srcId="{98CCE991-1EDE-704D-A7D2-2F9BE63B4F89}" destId="{5D584F13-6527-8E47-8FA0-5E28754C4E78}" srcOrd="9" destOrd="0" presId="urn:microsoft.com/office/officeart/2005/8/layout/list1"/>
    <dgm:cxn modelId="{C31EF0E2-E13B-C24B-8C9E-489B5DA31863}" type="presParOf" srcId="{98CCE991-1EDE-704D-A7D2-2F9BE63B4F89}" destId="{E79D3526-296F-DE4F-BF59-84959F7CF109}" srcOrd="10" destOrd="0" presId="urn:microsoft.com/office/officeart/2005/8/layout/list1"/>
    <dgm:cxn modelId="{49512EAA-AFD6-1D48-BE35-CA9FCC4BA0D2}" type="presParOf" srcId="{98CCE991-1EDE-704D-A7D2-2F9BE63B4F89}" destId="{1B3ED46D-0366-8946-A35C-8BDD0F120D0E}" srcOrd="11" destOrd="0" presId="urn:microsoft.com/office/officeart/2005/8/layout/list1"/>
    <dgm:cxn modelId="{421163BA-665F-BF4C-AFDF-8735EC798F16}" type="presParOf" srcId="{98CCE991-1EDE-704D-A7D2-2F9BE63B4F89}" destId="{0C190C81-5ECA-124A-BC0F-86387177AE90}" srcOrd="12" destOrd="0" presId="urn:microsoft.com/office/officeart/2005/8/layout/list1"/>
    <dgm:cxn modelId="{285730E5-CE1D-C942-96FF-15344D336B7A}" type="presParOf" srcId="{0C190C81-5ECA-124A-BC0F-86387177AE90}" destId="{85ADA885-6115-ED42-BF55-EACAEC2865A3}" srcOrd="0" destOrd="0" presId="urn:microsoft.com/office/officeart/2005/8/layout/list1"/>
    <dgm:cxn modelId="{445CAB69-6B30-A54B-8549-F3E8D2DC00CD}" type="presParOf" srcId="{0C190C81-5ECA-124A-BC0F-86387177AE90}" destId="{17F8E5D8-5ACE-0348-BC20-38352B8F506D}" srcOrd="1" destOrd="0" presId="urn:microsoft.com/office/officeart/2005/8/layout/list1"/>
    <dgm:cxn modelId="{5C5C7806-F136-FF47-B5EF-322108522E86}" type="presParOf" srcId="{98CCE991-1EDE-704D-A7D2-2F9BE63B4F89}" destId="{243F43C6-478E-8D4E-831D-7F5919F5D0A4}" srcOrd="13" destOrd="0" presId="urn:microsoft.com/office/officeart/2005/8/layout/list1"/>
    <dgm:cxn modelId="{895E06B7-3A1E-0D4E-97F0-F6DD11EE98CB}" type="presParOf" srcId="{98CCE991-1EDE-704D-A7D2-2F9BE63B4F89}" destId="{2C38F7A4-F269-F146-96D6-DAF1A39965F4}" srcOrd="14" destOrd="0" presId="urn:microsoft.com/office/officeart/2005/8/layout/list1"/>
    <dgm:cxn modelId="{AA0262C3-176E-9245-B6E5-5DD173C7EA59}" type="presParOf" srcId="{98CCE991-1EDE-704D-A7D2-2F9BE63B4F89}" destId="{BD661BC4-E971-2347-8B93-DE2D68CBB844}" srcOrd="15" destOrd="0" presId="urn:microsoft.com/office/officeart/2005/8/layout/list1"/>
    <dgm:cxn modelId="{3A409271-8022-C94A-90B9-3C4550243362}" type="presParOf" srcId="{98CCE991-1EDE-704D-A7D2-2F9BE63B4F89}" destId="{CEC5AAD5-3864-A44B-8B85-46B49886EE1B}" srcOrd="16" destOrd="0" presId="urn:microsoft.com/office/officeart/2005/8/layout/list1"/>
    <dgm:cxn modelId="{5ED97B3F-D766-AD46-B1C6-679321326D63}" type="presParOf" srcId="{CEC5AAD5-3864-A44B-8B85-46B49886EE1B}" destId="{F7F25572-E398-1C43-BC4E-1E7F3195CAE4}" srcOrd="0" destOrd="0" presId="urn:microsoft.com/office/officeart/2005/8/layout/list1"/>
    <dgm:cxn modelId="{AD94B992-89E0-E94A-AAEB-6491F48FCE40}" type="presParOf" srcId="{CEC5AAD5-3864-A44B-8B85-46B49886EE1B}" destId="{66FCA70E-338C-8D42-9C77-79F8D3A62471}" srcOrd="1" destOrd="0" presId="urn:microsoft.com/office/officeart/2005/8/layout/list1"/>
    <dgm:cxn modelId="{9B728CBC-C9EB-544A-AFC1-E55D1728C073}" type="presParOf" srcId="{98CCE991-1EDE-704D-A7D2-2F9BE63B4F89}" destId="{BE531C4A-F05B-6741-B55D-9FC14E12D001}" srcOrd="17" destOrd="0" presId="urn:microsoft.com/office/officeart/2005/8/layout/list1"/>
    <dgm:cxn modelId="{C38E3A27-431A-E444-977D-3CB070F46E7D}" type="presParOf" srcId="{98CCE991-1EDE-704D-A7D2-2F9BE63B4F89}" destId="{5DD240DD-D777-7648-A492-5CEE512451E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209A7-9463-9A41-AA7C-51BB9F456722}">
      <dsp:nvSpPr>
        <dsp:cNvPr id="0" name=""/>
        <dsp:cNvSpPr/>
      </dsp:nvSpPr>
      <dsp:spPr>
        <a:xfrm>
          <a:off x="0" y="347925"/>
          <a:ext cx="588629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0CF05-D407-AB49-8F11-B14E8551C77F}">
      <dsp:nvSpPr>
        <dsp:cNvPr id="0" name=""/>
        <dsp:cNvSpPr/>
      </dsp:nvSpPr>
      <dsp:spPr>
        <a:xfrm>
          <a:off x="294314" y="23205"/>
          <a:ext cx="4120403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41" tIns="0" rIns="15574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Pangasinan District</a:t>
          </a:r>
        </a:p>
      </dsp:txBody>
      <dsp:txXfrm>
        <a:off x="326017" y="54908"/>
        <a:ext cx="4056997" cy="586034"/>
      </dsp:txXfrm>
    </dsp:sp>
    <dsp:sp modelId="{BE212CED-C547-D34D-AF56-B0341432DCC9}">
      <dsp:nvSpPr>
        <dsp:cNvPr id="0" name=""/>
        <dsp:cNvSpPr/>
      </dsp:nvSpPr>
      <dsp:spPr>
        <a:xfrm>
          <a:off x="0" y="1345845"/>
          <a:ext cx="588629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E109B-70E1-6F4B-BB4A-4055BA1CEB3C}">
      <dsp:nvSpPr>
        <dsp:cNvPr id="0" name=""/>
        <dsp:cNvSpPr/>
      </dsp:nvSpPr>
      <dsp:spPr>
        <a:xfrm>
          <a:off x="294314" y="1021125"/>
          <a:ext cx="4120403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41" tIns="0" rIns="15574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 Union – Benguet District</a:t>
          </a:r>
        </a:p>
      </dsp:txBody>
      <dsp:txXfrm>
        <a:off x="326017" y="1052828"/>
        <a:ext cx="4056997" cy="586034"/>
      </dsp:txXfrm>
    </dsp:sp>
    <dsp:sp modelId="{E79D3526-296F-DE4F-BF59-84959F7CF109}">
      <dsp:nvSpPr>
        <dsp:cNvPr id="0" name=""/>
        <dsp:cNvSpPr/>
      </dsp:nvSpPr>
      <dsp:spPr>
        <a:xfrm>
          <a:off x="0" y="2343765"/>
          <a:ext cx="588629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7C51F-5C0A-A54B-9F8E-9613E5E35EDC}">
      <dsp:nvSpPr>
        <dsp:cNvPr id="0" name=""/>
        <dsp:cNvSpPr/>
      </dsp:nvSpPr>
      <dsp:spPr>
        <a:xfrm>
          <a:off x="294314" y="2019045"/>
          <a:ext cx="4120403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41" tIns="0" rIns="15574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Isabela District</a:t>
          </a:r>
        </a:p>
      </dsp:txBody>
      <dsp:txXfrm>
        <a:off x="326017" y="2050748"/>
        <a:ext cx="4056997" cy="586034"/>
      </dsp:txXfrm>
    </dsp:sp>
    <dsp:sp modelId="{2C38F7A4-F269-F146-96D6-DAF1A39965F4}">
      <dsp:nvSpPr>
        <dsp:cNvPr id="0" name=""/>
        <dsp:cNvSpPr/>
      </dsp:nvSpPr>
      <dsp:spPr>
        <a:xfrm>
          <a:off x="0" y="3341685"/>
          <a:ext cx="588629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8E5D8-5ACE-0348-BC20-38352B8F506D}">
      <dsp:nvSpPr>
        <dsp:cNvPr id="0" name=""/>
        <dsp:cNvSpPr/>
      </dsp:nvSpPr>
      <dsp:spPr>
        <a:xfrm>
          <a:off x="294314" y="3016965"/>
          <a:ext cx="4120403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41" tIns="0" rIns="15574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Manila-Cavite District</a:t>
          </a:r>
        </a:p>
      </dsp:txBody>
      <dsp:txXfrm>
        <a:off x="326017" y="3048668"/>
        <a:ext cx="4056997" cy="586034"/>
      </dsp:txXfrm>
    </dsp:sp>
    <dsp:sp modelId="{5DD240DD-D777-7648-A492-5CEE512451E6}">
      <dsp:nvSpPr>
        <dsp:cNvPr id="0" name=""/>
        <dsp:cNvSpPr/>
      </dsp:nvSpPr>
      <dsp:spPr>
        <a:xfrm>
          <a:off x="0" y="4339605"/>
          <a:ext cx="5886291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CA70E-338C-8D42-9C77-79F8D3A62471}">
      <dsp:nvSpPr>
        <dsp:cNvPr id="0" name=""/>
        <dsp:cNvSpPr/>
      </dsp:nvSpPr>
      <dsp:spPr>
        <a:xfrm>
          <a:off x="294314" y="4014885"/>
          <a:ext cx="4120403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741" tIns="0" rIns="15574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United States of America</a:t>
          </a:r>
        </a:p>
      </dsp:txBody>
      <dsp:txXfrm>
        <a:off x="326017" y="4046588"/>
        <a:ext cx="405699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69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931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693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780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569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44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900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9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6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826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0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9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8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7/14/22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39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141436406@N04/4923212557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oodfreephotos.com/sports/player-catching-football.jpg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hyperlink" Target="https://pxhere.com/en/photo/991949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poeticjourney521.com/2018/12/10/word-of-encouragement-13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osasmillan.wordpress.com/author/rosasmillan/page/2/" TargetMode="Externa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rhemawordforyou.blogspot.com/2012_03_01_archiv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Philippines_flag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rosarubicondior.blogspot.com/2021/01/theocracy-news-another-defeat-fo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deviantart.com/123freevectors/art/Thank-You-Card-Free-Vector-74369326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llpaperflare.com/hit-the-road-a-man-prepares-to-run-running-active-activity-wallpaper-aailj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mmal, big cat, lion&#10;&#10;Description automatically generated">
            <a:extLst>
              <a:ext uri="{FF2B5EF4-FFF2-40B4-BE49-F238E27FC236}">
                <a16:creationId xmlns:a16="http://schemas.microsoft.com/office/drawing/2014/main" id="{774C9DFE-5E43-A2DF-FEF0-C94C31F61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6045" b="18926"/>
          <a:stretch/>
        </p:blipFill>
        <p:spPr>
          <a:xfrm>
            <a:off x="20" y="27830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B325D-1EB6-BD64-E568-BB7D8E7F8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136" y="3965713"/>
            <a:ext cx="11944864" cy="81166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UCGMI 2022 National Conference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1AF6B-FEAA-1AB1-202E-9EBAFC369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642" y="5655365"/>
            <a:ext cx="4618383" cy="115293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Quest Plus Hotel and resorts</a:t>
            </a:r>
          </a:p>
          <a:p>
            <a:r>
              <a:rPr lang="en-US" b="1" dirty="0">
                <a:solidFill>
                  <a:schemeClr val="tx1"/>
                </a:solidFill>
              </a:rPr>
              <a:t>Angeles City, Pampanga, Philippines</a:t>
            </a:r>
          </a:p>
          <a:p>
            <a:r>
              <a:rPr lang="en-US" b="1" dirty="0">
                <a:solidFill>
                  <a:schemeClr val="tx1"/>
                </a:solidFill>
              </a:rPr>
              <a:t>June 25-2, 2022</a:t>
            </a:r>
          </a:p>
        </p:txBody>
      </p:sp>
    </p:spTree>
    <p:extLst>
      <p:ext uri="{BB962C8B-B14F-4D97-AF65-F5344CB8AC3E}">
        <p14:creationId xmlns:p14="http://schemas.microsoft.com/office/powerpoint/2010/main" val="232190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tball players&#10;&#10;Description automatically generated with low confidence">
            <a:extLst>
              <a:ext uri="{FF2B5EF4-FFF2-40B4-BE49-F238E27FC236}">
                <a16:creationId xmlns:a16="http://schemas.microsoft.com/office/drawing/2014/main" id="{C4880100-ED1C-E22B-7C6A-37552D898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73" b="130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99F406-26BE-B6CD-C54E-0D144356C29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141436406@N04/4923212557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3FC1144-BD64-4C61-ACB8-497711C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CFC81-CF5E-DC86-DCC4-41FC7F91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Football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04179AE-31C9-06FB-AACF-47A29745A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763993"/>
            <a:ext cx="6872516" cy="4027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2 Teams consist of 11 Players</a:t>
            </a:r>
          </a:p>
          <a:p>
            <a:r>
              <a:rPr lang="en-US" sz="2000" dirty="0"/>
              <a:t>Each player have Coaches – makes him the 12</a:t>
            </a:r>
            <a:r>
              <a:rPr lang="en-US" sz="2000" baseline="30000" dirty="0"/>
              <a:t>th</a:t>
            </a:r>
            <a:endParaRPr lang="en-US" sz="2000" dirty="0"/>
          </a:p>
          <a:p>
            <a:r>
              <a:rPr lang="en-US" sz="2000" dirty="0"/>
              <a:t>One Team – Offense</a:t>
            </a:r>
          </a:p>
          <a:p>
            <a:r>
              <a:rPr lang="en-US" sz="2000" dirty="0"/>
              <a:t>Another Team – Defense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Purpose of the Game: </a:t>
            </a:r>
            <a:r>
              <a:rPr lang="en-US" sz="2000" dirty="0"/>
              <a:t>Move the ball to the Opposite end zones by running the ball or passing the ball</a:t>
            </a:r>
          </a:p>
          <a:p>
            <a:r>
              <a:rPr lang="en-US" sz="2000" dirty="0"/>
              <a:t>Whoever has the ball has 4 chances to move the ball and gain 10 yards.</a:t>
            </a:r>
          </a:p>
          <a:p>
            <a:pPr marL="0" indent="0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F78A2-0A56-0EFE-18A2-5E50234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499" r="5665" b="-4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25CAD-A790-499A-926B-116E1091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21" name="Freeform 98">
              <a:extLst>
                <a:ext uri="{FF2B5EF4-FFF2-40B4-BE49-F238E27FC236}">
                  <a16:creationId xmlns:a16="http://schemas.microsoft.com/office/drawing/2014/main" id="{76E29510-9A59-43B9-BA40-BF403A9F6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41DCF14-C3EC-4A84-9BCB-CE7374306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3473CE-82AD-4D8D-A232-68772F8249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C67ADA3-E620-4348-8071-F9721E422B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21526D8-6171-42B9-BB1D-D4EBD07C9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918272C-9574-485F-8DBA-E779254B6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14CAA3E-D915-4597-85D4-DF416AF539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749FF6F-6DEA-46A3-A01C-82BD29418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853F97E-C428-43BB-903E-E63D7A05D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D4EE22F-D9F6-499B-8595-2CA950937E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A598804-7127-47FC-8A02-C6E2FD0D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2A35C24-2BAE-4314-BBF5-81A17F92E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3A33BF9-E8C7-47A3-BFF6-5419153F7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8707F62-2F29-4FF0-A976-55E199600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9DB8BF-BBA2-4465-8B80-B354B3A5B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C237BA7-462C-4ABE-B089-4C8938F821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14D5F33-8377-427F-B4D1-8B783BF48E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8114C18-86CF-412F-81BD-4856E83CD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CF1CFD5-877F-4D23-9186-ABBE6060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D718FB9-83BB-4BFB-ACF6-7D0A681BB7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9B007F5-E4FE-4A8F-813F-CC2740BD2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1345DFB-742B-4F09-B75A-05377FD40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B4845AC-E70E-40A2-9491-05B2DBB92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4111F64-514D-4447-86EB-D665455248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20169F1-F2D1-4726-8423-DBB5FE071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9F80247-CF53-4374-81E2-475BDD521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A5F5D72-947B-414E-8FDD-BBA2BCB95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AECE77-F2AF-4FCA-9C0E-A3E154EF4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357807F-7199-418E-A0A9-B64105ECD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74400BB-9AFD-4FE0-890E-888B089C26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B161EE8-5F23-490A-9728-F35D68DF9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F4E71C7-716A-43DB-8B25-45D376E5D1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CC85AEA-CCD1-4DF7-8916-0F72027ED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135A1AE-41A5-4D62-8EDA-7E2AE30EF6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CFD903-54FF-40B5-8645-48F3E463A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50B0D3E-699D-4045-9BD5-B4CF69C20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430A3E5-50DB-4A25-A497-A9AABF4CD8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1B0E32C-6B1D-4061-8FE9-49FE8F48E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933DD09-EE89-4852-AAB4-7C42FEB01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11394FF-3D41-4AC3-BF43-D84C4453F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E419255-A9D6-42DD-A394-F5330A6F3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B92B858-83FE-42E7-B526-734880D077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AC09C3A-8718-4FF6-89BE-385091356D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ACA67A3-5C58-4B01-9A72-136D48845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C479D8B-24CE-4B25-A4B4-1D411A450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BF48C75-7374-42F2-A159-526789C343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809A4AF-4DE5-4BEA-9D5A-A5236E9AF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3EF6033-DAB6-40AE-904A-9B445DBD6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B6FAF6D3-9004-48E4-9A1F-BF36CEF7C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BF9CAE-C7FC-4A40-83EC-8D4FA543E0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9D1F7A5-8E54-4E36-9FBB-68F82877C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E9B55B9-3B64-43D0-B20B-63D1E69CE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D5DB75D-0B80-49D5-ABF8-FB393DC83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3F5F929-EAAF-471A-9E35-6DCDC3566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4C2BEB3-0299-4A25-830D-6E2DF9FDC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4E342A0-615D-466D-9404-CA8BBCEEF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BDFFE1C-1E19-4EF4-A1B2-204A04E34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731123C-8680-4E7A-AF54-969919D30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1F0F71-5F67-496A-85EC-C8272FC6DE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E0D13E-74B4-46D8-9CEB-993A9B02BB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BC0AC4E-E40A-4D25-B178-B28024D5DB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143B7E6-35F6-4AAF-B75E-D0E3B1CC3B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DAAF768-2A67-4FCC-B682-7B14D4699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A5A9193-6968-40A2-9E95-40B9A300A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5F665EA-A27F-453A-9F57-4D4B9CE64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6B94B3-C73B-4B26-A066-A4A6EB692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C87A408-F5B1-4397-9A9F-65844D7EF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9AC2E82-FE6E-420B-9AB8-7939E196C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AE5E1C4-5F11-44DF-9A63-A3AB706FCC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236581D-1127-4822-B364-203311850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F6AFBC9-9C55-4BB4-8DD3-CBFB9D959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312F76C-C542-4FF1-88A9-12DED608E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C1AEC1F-364C-4A2C-8798-18571170F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960AF63-51EE-4474-9693-18C3FFC5F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186998-8FFC-4B8E-9664-A3EB3DA93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A00B2A7C-644E-4B02-8949-68AC413D14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923CE8B-E88E-4585-A698-30BB686DFE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1148CFA-ECD4-4847-91CE-7E8206F84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DFAB4226-9991-4F5E-B43B-D873A909D2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C8548911-9FE4-446D-BD3E-DC72AEF2D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11B40AE-63DC-41CA-B0D1-EF99F055F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07BB2A43-A75C-4A17-B68F-E6AB75EE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0A0BDF4-301A-4EE4-A77D-BD245F18E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4924D57-94BA-40F5-BF53-9B23F7213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14F8BCB-338A-49F5-BB9D-626C7A0CC9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EFC0D9E-285A-4D86-8A71-B985BA8335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7015B3C-B28A-40F0-B53A-91B3B9C5FA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DFD7530-F83D-4D23-9B1F-F8DA8CD5AF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4DC34F9A-64D4-48B5-8E5A-ED0E33925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ED77B99-47E0-4D0B-B185-7F5E1B61C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C09C835-22F6-4E14-9BBE-11DD23334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02419A0-4AA5-4985-B606-94268DE41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503FA27-7544-400B-8706-FE12A9B316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D404C57-DD6C-454E-BE13-90369095B1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ABEA11C-C6F5-4FAB-9F3F-384EF23D6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CAEDBBC-2C01-496B-929B-849F1CB53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894D4ED-61CE-46A2-9092-A00B9E837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C5D0262-1B14-45D6-937F-B6D6A915D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3C7684CB-4F98-4EC9-A35B-1E903CEE6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C25B956-861C-47EE-9D4D-E31C24538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3DD61AAC-D277-4D2E-AB51-8DDB4890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A4BA2A9-697F-45E1-8363-5E61A4207E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D517C0E-A6EE-4A86-9F4C-434CD71915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8C170BA-831C-4BA4-A286-65E66E9C46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EAA6EC5-E2BD-492B-9A8B-C27A76AC6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485DB25-AEEB-4180-9A14-2CEB267D4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07A4361-79A5-47AA-98FE-01640EE42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672975E-CAD3-46F3-BDA2-902C8237D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5679262-AA08-4D50-AB3F-E6F9B4D1D8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1E32D5A-0C93-4E13-B049-914A2F1D29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41EC8F6-AF84-43B6-9400-F73F6FBADE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75F074A-16C0-4748-BD13-64A7C32F6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CB3D608-CA7C-470E-9AAA-8389005F53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AB4FD7D-4E8A-4455-933E-99E52E0B4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416DF40-A568-431F-B63F-C32A9175B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1B25E07C-A0EC-4DCF-88EC-51BB5C3FC3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6C7DC41-3ADA-4989-AE2A-0F8D9DFCC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AE2AB88-5EAC-41EC-98BF-FACD6A211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94E0B17E-9282-4983-AEB1-2B123998A3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86E83F1-9CCB-448B-89C9-F55B273BFC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1621D911-2A84-468C-9244-743E3E18D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29971DC-3B38-4403-ABC9-880A06EBA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2D65D61-4C71-4851-B377-83369B3889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04A736D-4A39-4E06-B7A7-2217CEB4EC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3B1531E-B3AC-480D-A8CD-836E8C1788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F076B49-2AA3-4C05-9E50-CFF913718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E506FE5-22A7-42E7-BEB9-5442E7918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5D634CEF-DD74-4EC0-B7F4-3884BAF10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4AD2728-E4B9-487D-A682-5E21DD15B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422CD3C-92C4-473C-9E31-85A594F6B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1509C2B-9D23-4008-B6A1-24076882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07ACD51-E44F-4AF8-8F61-F276D7134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F5BDAF9-2B69-4209-BE1F-6C5D8A1DF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DA27782-8E1F-422F-B106-31C0E1216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E8A221D-84EC-47C2-A895-8253858153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08A0E1C-6626-4DD8-83BE-E83E2DFC84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7360D67F-521C-4D9A-B2B1-392386EA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29669A1-CC36-41F4-B0F1-B720DB989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7DC3ADA6-152F-4D7B-9ABD-30DC8F7A2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1F6CA5EE-56FA-4EF7-9EC7-BC3FB217E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03F9222-217B-48EB-8878-EC0B32E322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B48B9A73-A26B-43DB-9BB2-5658871FE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DF9DD53-6F04-4203-B61A-240676B7F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1065752-DE28-425C-8987-168FE9F51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4B78A37C-B329-45F9-AF83-26D5CD826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B70B126-9812-487A-AB78-CBCB1B32D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2A622F7-EC16-4F46-83B7-7A7DBCF99A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607D488-F3A1-4FF6-9C5C-B4C1E147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FDD48CAD-8E9A-434C-9F7E-6031DA9A6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70B9979-DEC4-48B9-9462-E3631AC96A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ADB15ACD-534F-474C-8B1A-8F5B94AEF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DFFE368-637C-4309-ABAC-BDCED29B6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D3E8255-AD5A-48F8-B948-7BF97DBEE7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784682BD-D253-4704-BB29-6D9C7D300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34113DE4-AE89-4F45-9B12-61B04E3E7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437CF76-AF2F-46BC-9579-872625F1AB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AF2AF364-8140-40A5-9AC8-00C03DA47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BA166C-DB92-475D-B0D3-1F7EB2B81A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583F60B4-E774-4D4F-BC7C-A171BB617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EF18C06C-0984-4FAA-952A-9CBFC0F95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DE44802-FF06-46DC-9F7E-D2A329BB2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Content Placeholder 5" descr="A person wearing boxing gloves&#10;&#10;Description automatically generated with medium confidence">
            <a:extLst>
              <a:ext uri="{FF2B5EF4-FFF2-40B4-BE49-F238E27FC236}">
                <a16:creationId xmlns:a16="http://schemas.microsoft.com/office/drawing/2014/main" id="{EE8DFB01-5D8B-6E39-CD4E-D780F94B23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93" r="18052" b="-1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748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7534-5D0E-E262-AF10-1E15115E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</a:t>
            </a:r>
            <a:r>
              <a:rPr lang="en-US" i="1" dirty="0">
                <a:latin typeface="Aldhabi" pitchFamily="2" charset="-78"/>
                <a:cs typeface="Aldhabi" pitchFamily="2" charset="-78"/>
              </a:rPr>
              <a:t>I will give you my very best..”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B4F2-90CA-BEC6-7DE8-BF00E83F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=Lqe1FT_9d4A</a:t>
            </a:r>
          </a:p>
        </p:txBody>
      </p:sp>
    </p:spTree>
    <p:extLst>
      <p:ext uri="{BB962C8B-B14F-4D97-AF65-F5344CB8AC3E}">
        <p14:creationId xmlns:p14="http://schemas.microsoft.com/office/powerpoint/2010/main" val="357710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2A598-3C92-D900-AF13-68DFEE91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</a:rPr>
              <a:t>Teachings and Words of Encouragement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F310F-F7E8-B674-8F48-E1D0149E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76" y="4851399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>
                <a:solidFill>
                  <a:srgbClr val="FFFFFF"/>
                </a:solidFill>
              </a:rPr>
              <a:t>Rev. Federico Tito Mored, Jr. </a:t>
            </a:r>
          </a:p>
        </p:txBody>
      </p:sp>
      <p:sp useBgFill="1">
        <p:nvSpPr>
          <p:cNvPr id="17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324E6C-D7E8-2756-F4C8-36C441DE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64679" y="2566255"/>
            <a:ext cx="5124328" cy="294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D848C4-7BD7-3CDA-1C9B-DC9DF4725537}"/>
              </a:ext>
            </a:extLst>
          </p:cNvPr>
          <p:cNvSpPr txBox="1"/>
          <p:nvPr/>
        </p:nvSpPr>
        <p:spPr>
          <a:xfrm>
            <a:off x="9348916" y="5312688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poeticjourney521.com/2018/12/10/word-of-encouragement-1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6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AA85-680E-DBC6-5F9D-CEFC091F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667"/>
            <a:ext cx="10131425" cy="72813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Recognition of a call to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996E8-9A27-8830-06A3-30C20D2C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40971"/>
            <a:ext cx="10131425" cy="5278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Bishop Rodolfo Asuncion – </a:t>
            </a:r>
            <a:r>
              <a:rPr lang="en-US" b="1" dirty="0"/>
              <a:t>National Chairman</a:t>
            </a:r>
          </a:p>
          <a:p>
            <a:pPr marL="0" indent="0" algn="ctr">
              <a:buNone/>
            </a:pPr>
            <a:r>
              <a:rPr lang="en-US" dirty="0"/>
              <a:t>Rev. Stephen </a:t>
            </a:r>
            <a:r>
              <a:rPr lang="en-US" dirty="0" err="1"/>
              <a:t>Etrata</a:t>
            </a:r>
            <a:r>
              <a:rPr lang="en-US" dirty="0"/>
              <a:t> – </a:t>
            </a:r>
            <a:r>
              <a:rPr lang="en-US" b="1" dirty="0"/>
              <a:t>Assistant National Vice Chairman</a:t>
            </a:r>
          </a:p>
          <a:p>
            <a:pPr marL="0" indent="0" algn="ctr">
              <a:buNone/>
            </a:pPr>
            <a:r>
              <a:rPr lang="en-US" dirty="0"/>
              <a:t>Rev. </a:t>
            </a:r>
            <a:r>
              <a:rPr lang="en-US" dirty="0" err="1"/>
              <a:t>Loradel</a:t>
            </a:r>
            <a:r>
              <a:rPr lang="en-US" dirty="0"/>
              <a:t> Salazar – </a:t>
            </a:r>
            <a:r>
              <a:rPr lang="en-US" b="1" dirty="0"/>
              <a:t>National Secretary</a:t>
            </a:r>
          </a:p>
          <a:p>
            <a:pPr marL="0" indent="0" algn="ctr">
              <a:buNone/>
            </a:pPr>
            <a:r>
              <a:rPr lang="en-US" dirty="0"/>
              <a:t>Rev. Emily Santiago – </a:t>
            </a:r>
            <a:r>
              <a:rPr lang="en-US" b="1" dirty="0"/>
              <a:t>National Treasurer</a:t>
            </a:r>
          </a:p>
          <a:p>
            <a:pPr marL="0" indent="0" algn="ctr">
              <a:buNone/>
            </a:pPr>
            <a:r>
              <a:rPr lang="en-US" dirty="0"/>
              <a:t>Rev. </a:t>
            </a:r>
            <a:r>
              <a:rPr lang="en-US" dirty="0" err="1"/>
              <a:t>Alona</a:t>
            </a:r>
            <a:r>
              <a:rPr lang="en-US" dirty="0"/>
              <a:t> </a:t>
            </a:r>
            <a:r>
              <a:rPr lang="en-US" dirty="0" err="1"/>
              <a:t>Nesperos</a:t>
            </a:r>
            <a:r>
              <a:rPr lang="en-US" dirty="0"/>
              <a:t> – </a:t>
            </a:r>
            <a:r>
              <a:rPr lang="en-US" b="1" dirty="0"/>
              <a:t>Assistant National Treasurer</a:t>
            </a:r>
          </a:p>
          <a:p>
            <a:pPr marL="0" indent="0" algn="ctr">
              <a:buNone/>
            </a:pPr>
            <a:r>
              <a:rPr lang="en-US" b="1" u="sng" dirty="0"/>
              <a:t>National Board of Directors:</a:t>
            </a:r>
          </a:p>
          <a:p>
            <a:pPr marL="457200" lvl="1" indent="0" algn="ctr">
              <a:buNone/>
            </a:pPr>
            <a:r>
              <a:rPr lang="en-US" dirty="0"/>
              <a:t>Rev. </a:t>
            </a:r>
            <a:r>
              <a:rPr lang="en-US" dirty="0" err="1"/>
              <a:t>Johning</a:t>
            </a:r>
            <a:r>
              <a:rPr lang="en-US" dirty="0"/>
              <a:t> </a:t>
            </a:r>
            <a:r>
              <a:rPr lang="en-US" dirty="0" err="1"/>
              <a:t>Nesperos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Rev. John Paul Salazar</a:t>
            </a:r>
          </a:p>
          <a:p>
            <a:pPr marL="457200" lvl="1" indent="0" algn="ctr">
              <a:buNone/>
            </a:pPr>
            <a:r>
              <a:rPr lang="en-US" dirty="0"/>
              <a:t>Rev. Leonard Portales</a:t>
            </a:r>
          </a:p>
          <a:p>
            <a:pPr marL="457200" lvl="1" indent="0" algn="ctr">
              <a:buNone/>
            </a:pPr>
            <a:r>
              <a:rPr lang="en-US" dirty="0"/>
              <a:t>Rev. Michael </a:t>
            </a:r>
            <a:r>
              <a:rPr lang="en-US" dirty="0" err="1"/>
              <a:t>Baoas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Rev. Fernando La Pena</a:t>
            </a:r>
          </a:p>
          <a:p>
            <a:pPr marL="457200" lvl="1" indent="0" algn="ctr">
              <a:buNone/>
            </a:pPr>
            <a:r>
              <a:rPr lang="en-US" dirty="0"/>
              <a:t>Rev. Ted Martinez</a:t>
            </a:r>
          </a:p>
          <a:p>
            <a:pPr marL="457200" lvl="1" indent="0" algn="ctr">
              <a:buNone/>
            </a:pPr>
            <a:r>
              <a:rPr lang="en-US" dirty="0"/>
              <a:t>Rev. Lorna Enoch</a:t>
            </a:r>
          </a:p>
        </p:txBody>
      </p:sp>
    </p:spTree>
    <p:extLst>
      <p:ext uri="{BB962C8B-B14F-4D97-AF65-F5344CB8AC3E}">
        <p14:creationId xmlns:p14="http://schemas.microsoft.com/office/powerpoint/2010/main" val="397372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22B3-6A5A-60D1-7717-8ABEF124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7714"/>
            <a:ext cx="10131425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lgerian" pitchFamily="82" charset="77"/>
              </a:rPr>
              <a:t>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510E-7ADE-94B6-DDF8-1F8AC7AE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87284"/>
            <a:ext cx="10131425" cy="4724402"/>
          </a:xfrm>
        </p:spPr>
        <p:txBody>
          <a:bodyPr>
            <a:noAutofit/>
          </a:bodyPr>
          <a:lstStyle/>
          <a:p>
            <a:r>
              <a:rPr lang="en-US" sz="2400" dirty="0"/>
              <a:t>Denotes the work of the </a:t>
            </a:r>
            <a:r>
              <a:rPr lang="en-US" sz="2400" u="sng" dirty="0"/>
              <a:t>whole Church, </a:t>
            </a:r>
            <a:r>
              <a:rPr lang="en-US" sz="2400" dirty="0"/>
              <a:t>the </a:t>
            </a:r>
            <a:r>
              <a:rPr lang="en-US" sz="2400" u="sng" dirty="0"/>
              <a:t>body of Christ </a:t>
            </a:r>
            <a:r>
              <a:rPr lang="en-US" sz="2400" dirty="0"/>
              <a:t>in the world. </a:t>
            </a:r>
          </a:p>
          <a:p>
            <a:r>
              <a:rPr lang="en-US" sz="2400" dirty="0"/>
              <a:t>Responsibility of the Church (Bride) in obedience to the commands of her Lord.</a:t>
            </a:r>
          </a:p>
          <a:p>
            <a:pPr lvl="1"/>
            <a:r>
              <a:rPr lang="en-US" sz="2400" dirty="0"/>
              <a:t>In the New Testament, - </a:t>
            </a:r>
            <a:r>
              <a:rPr lang="en-US" sz="2400" b="1" dirty="0"/>
              <a:t>diakonia </a:t>
            </a:r>
            <a:r>
              <a:rPr lang="en-US" sz="2400" dirty="0"/>
              <a:t>(“service, ministry”) and its related forms. </a:t>
            </a:r>
          </a:p>
          <a:p>
            <a:pPr lvl="1"/>
            <a:r>
              <a:rPr lang="en-US" sz="2400" dirty="0"/>
              <a:t>The diakonia word group, including also the verb </a:t>
            </a:r>
            <a:r>
              <a:rPr lang="en-US" sz="2400" b="1" dirty="0" err="1"/>
              <a:t>diakoneō</a:t>
            </a:r>
            <a:r>
              <a:rPr lang="en-US" sz="2400" b="1" dirty="0"/>
              <a:t> </a:t>
            </a:r>
            <a:r>
              <a:rPr lang="en-US" sz="2400" dirty="0"/>
              <a:t>(“to serve, minister”) </a:t>
            </a:r>
          </a:p>
          <a:p>
            <a:pPr lvl="1"/>
            <a:r>
              <a:rPr lang="en-US" sz="2400" dirty="0"/>
              <a:t>and the noun </a:t>
            </a:r>
            <a:r>
              <a:rPr lang="en-US" sz="2400" b="1" dirty="0" err="1"/>
              <a:t>diakonos</a:t>
            </a:r>
            <a:r>
              <a:rPr lang="en-US" sz="2400" dirty="0"/>
              <a:t> (“servant, minister, deacon”), </a:t>
            </a:r>
          </a:p>
          <a:p>
            <a:r>
              <a:rPr lang="en-US" sz="2400" dirty="0"/>
              <a:t>Ministry is </a:t>
            </a:r>
            <a:r>
              <a:rPr lang="en-US" sz="2400" b="1" dirty="0"/>
              <a:t>Incarnational</a:t>
            </a:r>
            <a:r>
              <a:rPr lang="en-US" sz="2400" dirty="0"/>
              <a:t> (John 1:14)</a:t>
            </a:r>
          </a:p>
          <a:p>
            <a:r>
              <a:rPr lang="en-US" sz="2400" dirty="0"/>
              <a:t>Ministry is </a:t>
            </a:r>
            <a:r>
              <a:rPr lang="en-US" sz="2400" b="1" dirty="0"/>
              <a:t>kerygmatic </a:t>
            </a:r>
            <a:r>
              <a:rPr lang="en-US" sz="2400" dirty="0"/>
              <a:t>(Luke 4:18-19) (Isaiah 61:1-2)</a:t>
            </a:r>
          </a:p>
          <a:p>
            <a:r>
              <a:rPr lang="en-US" sz="2400" dirty="0"/>
              <a:t>Empowered by the Holy Spirit (Matt 3:16; Mark 1:10; Luke 3:22; John 1:32)</a:t>
            </a:r>
          </a:p>
          <a:p>
            <a:r>
              <a:rPr lang="en-US" sz="2400" dirty="0"/>
              <a:t>Humble Service (Mark 10:45; Luke 22:27)</a:t>
            </a:r>
          </a:p>
          <a:p>
            <a:r>
              <a:rPr lang="en-US" sz="2400" dirty="0"/>
              <a:t>Shepherding (John 10:1-18</a:t>
            </a:r>
          </a:p>
          <a:p>
            <a:r>
              <a:rPr lang="en-US" sz="2400" dirty="0"/>
              <a:t>Relational (Matthew 10-1-4; Mark 3:13-19; Luke 6: 12-16)</a:t>
            </a:r>
          </a:p>
        </p:txBody>
      </p:sp>
    </p:spTree>
    <p:extLst>
      <p:ext uri="{BB962C8B-B14F-4D97-AF65-F5344CB8AC3E}">
        <p14:creationId xmlns:p14="http://schemas.microsoft.com/office/powerpoint/2010/main" val="163651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3B3E51-0133-E315-2010-0A4EDDCF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rgbClr val="FFFF00"/>
                </a:solidFill>
                <a:latin typeface="Algerian" pitchFamily="82" charset="77"/>
              </a:rPr>
              <a:t>Induction of the 2022 National Officers – UCGMI - Philippines</a:t>
            </a: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A4D1FAA5-C31C-D1C6-7672-E4BFA5F82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6606" y="690853"/>
            <a:ext cx="5471927" cy="547192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2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ird flying in the sky&#10;&#10;Description automatically generated with low confidence">
            <a:extLst>
              <a:ext uri="{FF2B5EF4-FFF2-40B4-BE49-F238E27FC236}">
                <a16:creationId xmlns:a16="http://schemas.microsoft.com/office/drawing/2014/main" id="{1D4A7661-BD66-CF7E-F672-9DDDA7C83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590" b="3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57DF7-177C-1E5D-EAE8-7155C830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b="1">
                <a:latin typeface="Arial Rounded MT Bold" panose="020F0704030504030204" pitchFamily="34" charset="77"/>
              </a:rPr>
              <a:t>7 RESPONSIBILITIES AND PERSONAL ACCOUNTABILITIES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6FC19-C539-4463-A9F9-43F5D36F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Study and Teach the </a:t>
            </a:r>
            <a:r>
              <a:rPr lang="en-US" b="1" dirty="0"/>
              <a:t>FUNDAMENTAL TRUTHS/DOCTRINE OF THE BIBLE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Protect/Guard the </a:t>
            </a:r>
            <a:r>
              <a:rPr lang="en-US" b="1" dirty="0"/>
              <a:t>PULPIT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Demonstrate the </a:t>
            </a:r>
            <a:r>
              <a:rPr lang="en-US" b="1" dirty="0"/>
              <a:t>FRUIT OF THE SPIRIT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EVANGELISM at EVERY Opportunity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EXERCISE AND TEACH ABOUT GIVING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ESTABLISH an ACTIVE Prayer LIFE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BE Steadfast and BOLD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A3F37-B2F1-D57B-6FBC-F738C18B1704}"/>
              </a:ext>
            </a:extLst>
          </p:cNvPr>
          <p:cNvSpPr txBox="1"/>
          <p:nvPr/>
        </p:nvSpPr>
        <p:spPr>
          <a:xfrm>
            <a:off x="9865722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rhemawordforyou.blogspot.com/2012_03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8E0134B-C1D0-20C4-F18E-FA78B5100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17" y="1733184"/>
            <a:ext cx="3436469" cy="470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85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155D-699F-2C5C-96BC-4381B662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lgerian" pitchFamily="82" charset="77"/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17B0-7BBB-0398-0C52-D0417C02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4764245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b="1" cap="all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b="1" cap="all" dirty="0">
                <a:solidFill>
                  <a:srgbClr val="00B0F0"/>
                </a:solidFill>
                <a:latin typeface="Algerian" pitchFamily="82" charset="77"/>
                <a:cs typeface="Aparajita" panose="020B0604020202020204" pitchFamily="34" charset="0"/>
              </a:rPr>
              <a:t>Philippines</a:t>
            </a:r>
            <a:r>
              <a:rPr lang="en-US" sz="4400" b="1" cap="all" dirty="0">
                <a:latin typeface="Algerian" pitchFamily="82" charset="77"/>
                <a:cs typeface="Aparajita" panose="020B0604020202020204" pitchFamily="34" charset="0"/>
              </a:rPr>
              <a:t> Leadership Conference! </a:t>
            </a:r>
          </a:p>
          <a:p>
            <a:pPr marL="0" indent="0">
              <a:buNone/>
            </a:pPr>
            <a:endParaRPr lang="en-US" b="1" cap="all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en-US" b="1" cap="all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" name="Picture 7" descr="A white flag with a red cross&#10;&#10;Description automatically generated with medium confidence">
            <a:extLst>
              <a:ext uri="{FF2B5EF4-FFF2-40B4-BE49-F238E27FC236}">
                <a16:creationId xmlns:a16="http://schemas.microsoft.com/office/drawing/2014/main" id="{4D6DA21C-447C-CC8F-21B4-F937761FB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834" r="3" b="26896"/>
          <a:stretch/>
        </p:blipFill>
        <p:spPr>
          <a:xfrm>
            <a:off x="6103423" y="-2"/>
            <a:ext cx="6087038" cy="3429461"/>
          </a:xfrm>
          <a:prstGeom prst="rect">
            <a:avLst/>
          </a:prstGeom>
        </p:spPr>
      </p:pic>
      <p:pic>
        <p:nvPicPr>
          <p:cNvPr id="5" name="Picture 4" descr="A picture containing sky, outdoor, flag, palm&#10;&#10;Description automatically generated">
            <a:extLst>
              <a:ext uri="{FF2B5EF4-FFF2-40B4-BE49-F238E27FC236}">
                <a16:creationId xmlns:a16="http://schemas.microsoft.com/office/drawing/2014/main" id="{68F61FCA-AF9C-6700-AD38-741379E50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0778" r="3" b="14124"/>
          <a:stretch/>
        </p:blipFill>
        <p:spPr>
          <a:xfrm>
            <a:off x="6103423" y="3429460"/>
            <a:ext cx="6087038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4F3F-14CC-55CD-77FC-37026327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lgerian" pitchFamily="82" charset="77"/>
              </a:rPr>
              <a:t>Recognition and Appreciation</a:t>
            </a:r>
            <a:endParaRPr lang="en-US" b="1">
              <a:latin typeface="Algerian" pitchFamily="82" charset="77"/>
            </a:endParaRP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82EFEB48-222D-FE52-66CD-A87233D8B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464" y="760713"/>
            <a:ext cx="6897878" cy="534585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6830-46C5-9116-8DC6-7D4974F9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3078901"/>
            <a:ext cx="3706762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Bishop Randy and </a:t>
            </a:r>
            <a:r>
              <a:rPr lang="en-US" dirty="0" err="1"/>
              <a:t>Ptra</a:t>
            </a:r>
            <a:r>
              <a:rPr lang="en-US" dirty="0"/>
              <a:t> Josie </a:t>
            </a:r>
            <a:r>
              <a:rPr lang="en-US" dirty="0" err="1"/>
              <a:t>Domis</a:t>
            </a:r>
            <a:r>
              <a:rPr lang="en-US" dirty="0"/>
              <a:t>-Ag – </a:t>
            </a:r>
            <a:r>
              <a:rPr lang="en-US" b="1" dirty="0"/>
              <a:t>National Chairman</a:t>
            </a:r>
          </a:p>
          <a:p>
            <a:pPr marL="0" indent="0">
              <a:buNone/>
            </a:pPr>
            <a:r>
              <a:rPr lang="en-US" dirty="0"/>
              <a:t>Rev. </a:t>
            </a:r>
            <a:r>
              <a:rPr lang="en-US" dirty="0" err="1"/>
              <a:t>Esmie</a:t>
            </a:r>
            <a:r>
              <a:rPr lang="en-US" dirty="0"/>
              <a:t> </a:t>
            </a:r>
            <a:r>
              <a:rPr lang="en-US" dirty="0" err="1"/>
              <a:t>Taracatac</a:t>
            </a:r>
            <a:r>
              <a:rPr lang="en-US" dirty="0"/>
              <a:t> – </a:t>
            </a:r>
            <a:r>
              <a:rPr lang="en-US" dirty="0" err="1"/>
              <a:t>Damasco</a:t>
            </a:r>
            <a:r>
              <a:rPr lang="en-US" dirty="0"/>
              <a:t> – </a:t>
            </a:r>
            <a:r>
              <a:rPr lang="en-US" b="1" dirty="0"/>
              <a:t>ISABELA District Chairman</a:t>
            </a:r>
          </a:p>
          <a:p>
            <a:pPr marL="0" indent="0">
              <a:buNone/>
            </a:pPr>
            <a:r>
              <a:rPr lang="en-US" dirty="0"/>
              <a:t>Rev. Steve </a:t>
            </a:r>
            <a:r>
              <a:rPr lang="en-US" dirty="0" err="1"/>
              <a:t>Etrata</a:t>
            </a:r>
            <a:r>
              <a:rPr lang="en-US" dirty="0"/>
              <a:t> – </a:t>
            </a:r>
            <a:r>
              <a:rPr lang="en-US" b="1" dirty="0"/>
              <a:t>PANGASINAN District Chairman</a:t>
            </a:r>
          </a:p>
          <a:p>
            <a:pPr marL="0" indent="0">
              <a:buNone/>
            </a:pPr>
            <a:r>
              <a:rPr lang="en-US" dirty="0"/>
              <a:t>Rev. Bernardo </a:t>
            </a:r>
            <a:r>
              <a:rPr lang="en-US" dirty="0" err="1"/>
              <a:t>Nilo</a:t>
            </a:r>
            <a:r>
              <a:rPr lang="en-US" dirty="0"/>
              <a:t> – </a:t>
            </a:r>
            <a:r>
              <a:rPr lang="en-US" b="1" dirty="0"/>
              <a:t>LUBE District Chairman</a:t>
            </a:r>
          </a:p>
          <a:p>
            <a:pPr marL="0" indent="0">
              <a:buNone/>
            </a:pPr>
            <a:r>
              <a:rPr lang="en-US" dirty="0"/>
              <a:t>Pastors Lorna Enoch and Mark </a:t>
            </a:r>
            <a:r>
              <a:rPr lang="en-US" dirty="0" err="1"/>
              <a:t>Taparan</a:t>
            </a:r>
            <a:r>
              <a:rPr lang="en-US" dirty="0"/>
              <a:t> – </a:t>
            </a:r>
            <a:r>
              <a:rPr lang="en-US" b="1" dirty="0"/>
              <a:t>Manila / Cavite District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8EA7E-D637-9C61-8849-4CE680A2201E}"/>
              </a:ext>
            </a:extLst>
          </p:cNvPr>
          <p:cNvSpPr txBox="1"/>
          <p:nvPr/>
        </p:nvSpPr>
        <p:spPr>
          <a:xfrm>
            <a:off x="5234300" y="590651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deviantart.com/123freevectors/art/Thank-You-Card-Free-Vector-7436932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5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E506-B576-2233-61CB-9F035818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65315"/>
            <a:ext cx="10131425" cy="849086"/>
          </a:xfrm>
        </p:spPr>
        <p:txBody>
          <a:bodyPr/>
          <a:lstStyle/>
          <a:p>
            <a:pPr algn="ctr"/>
            <a:r>
              <a:rPr lang="en-US" b="1" dirty="0">
                <a:latin typeface="Algerian" pitchFamily="82" charset="77"/>
              </a:rPr>
              <a:t>2019 UCGMI National Conference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EB03D9C-BD83-D2A9-0F9C-949D494AE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699" b="22556"/>
          <a:stretch/>
        </p:blipFill>
        <p:spPr>
          <a:xfrm>
            <a:off x="0" y="1066801"/>
            <a:ext cx="12192000" cy="5573484"/>
          </a:xfrm>
        </p:spPr>
      </p:pic>
    </p:spTree>
    <p:extLst>
      <p:ext uri="{BB962C8B-B14F-4D97-AF65-F5344CB8AC3E}">
        <p14:creationId xmlns:p14="http://schemas.microsoft.com/office/powerpoint/2010/main" val="227000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E112-54C6-CE41-EB43-8AB702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647" y="476404"/>
            <a:ext cx="7958331" cy="1077229"/>
          </a:xfrm>
        </p:spPr>
        <p:txBody>
          <a:bodyPr/>
          <a:lstStyle/>
          <a:p>
            <a:pPr algn="ctr"/>
            <a:r>
              <a:rPr lang="en-US" b="1" dirty="0"/>
              <a:t>Day 1 - accomplishments</a:t>
            </a:r>
          </a:p>
        </p:txBody>
      </p: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6C633FB-B546-E914-8DE1-9C08CA34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1553633"/>
            <a:ext cx="11756570" cy="4827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D7815-49B6-905D-C98F-A91B0CC0F713}"/>
              </a:ext>
            </a:extLst>
          </p:cNvPr>
          <p:cNvSpPr txBox="1"/>
          <p:nvPr/>
        </p:nvSpPr>
        <p:spPr>
          <a:xfrm>
            <a:off x="1785257" y="2046087"/>
            <a:ext cx="849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highlight>
                  <a:srgbClr val="FFFF00"/>
                </a:highlight>
                <a:latin typeface="Algerian" pitchFamily="82" charset="77"/>
              </a:rPr>
              <a:t>2022 UCGMI NATIONAL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370205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744FC-5CC8-2763-0A00-8B997248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Introductions and Recognition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4D7778-6367-C27C-4401-546BA596A8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882695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565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Picture 4" descr="Hands holding a globe&#10;&#10;Description automatically generated with medium confidence">
            <a:extLst>
              <a:ext uri="{FF2B5EF4-FFF2-40B4-BE49-F238E27FC236}">
                <a16:creationId xmlns:a16="http://schemas.microsoft.com/office/drawing/2014/main" id="{A584491D-B4B0-5BCF-D72B-0FDE8679D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1" t="8103" b="9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DBC7F5-D323-AA21-9835-AD2EC152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281" y="1941249"/>
            <a:ext cx="9347067" cy="28193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6000" b="1" dirty="0">
                <a:solidFill>
                  <a:srgbClr val="00B0F0"/>
                </a:solidFill>
                <a:latin typeface="ACADEMY ENGRAVED LET PLAIN:1.0" panose="02000000000000000000" pitchFamily="2" charset="0"/>
                <a:cs typeface="Aharoni" panose="02010803020104030203" pitchFamily="2" charset="-79"/>
              </a:rPr>
              <a:t>YOU ARE a Champion!</a:t>
            </a:r>
          </a:p>
        </p:txBody>
      </p:sp>
    </p:spTree>
    <p:extLst>
      <p:ext uri="{BB962C8B-B14F-4D97-AF65-F5344CB8AC3E}">
        <p14:creationId xmlns:p14="http://schemas.microsoft.com/office/powerpoint/2010/main" val="11864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96AD-BB07-3712-58D8-4B0F338E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9829"/>
            <a:ext cx="12192000" cy="8839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I FORMED YOU </a:t>
            </a:r>
            <a:r>
              <a:rPr lang="en-US" sz="2800" dirty="0"/>
              <a:t>– Jeremiah 1:5</a:t>
            </a:r>
          </a:p>
          <a:p>
            <a:pPr marL="514350" indent="-514350">
              <a:buAutoNum type="arabicPeriod"/>
            </a:pPr>
            <a:r>
              <a:rPr lang="en-US" sz="2800" b="1" dirty="0"/>
              <a:t>I CALLED you for a PURPOSE </a:t>
            </a:r>
            <a:r>
              <a:rPr lang="en-US" sz="2800" dirty="0"/>
              <a:t>– Romans 8:28</a:t>
            </a:r>
          </a:p>
          <a:p>
            <a:pPr marL="514350" indent="-514350">
              <a:buAutoNum type="arabicPeriod"/>
            </a:pPr>
            <a:r>
              <a:rPr lang="en-US" sz="2800" b="1" dirty="0"/>
              <a:t>I will GIVE you your HEART’s desires </a:t>
            </a:r>
            <a:r>
              <a:rPr lang="en-US" sz="2800" dirty="0"/>
              <a:t>– Psalms 37:4</a:t>
            </a:r>
          </a:p>
          <a:p>
            <a:pPr marL="514350" indent="-514350">
              <a:buAutoNum type="arabicPeriod"/>
            </a:pPr>
            <a:r>
              <a:rPr lang="en-US" sz="2800" b="1" dirty="0"/>
              <a:t>You will SEEK and find…. DOORs will be opened to you </a:t>
            </a:r>
            <a:r>
              <a:rPr lang="en-US" sz="2800" dirty="0"/>
              <a:t>– Matthew 7:7</a:t>
            </a:r>
          </a:p>
          <a:p>
            <a:pPr marL="514350" indent="-514350">
              <a:buAutoNum type="arabicPeriod"/>
            </a:pPr>
            <a:r>
              <a:rPr lang="en-US" sz="2800" b="1" dirty="0"/>
              <a:t>WORK with Faith </a:t>
            </a:r>
            <a:r>
              <a:rPr lang="en-US" sz="2800" dirty="0"/>
              <a:t>– James 2:26</a:t>
            </a:r>
          </a:p>
          <a:p>
            <a:pPr marL="514350" indent="-514350">
              <a:buAutoNum type="arabicPeriod"/>
            </a:pPr>
            <a:r>
              <a:rPr lang="en-US" sz="2800" b="1" dirty="0"/>
              <a:t>Be a VISIONARY – WRITE your VISION </a:t>
            </a:r>
            <a:r>
              <a:rPr lang="en-US" sz="2800" dirty="0"/>
              <a:t>– Habakkuk 2:2 / Proverbs 29:18</a:t>
            </a:r>
          </a:p>
          <a:p>
            <a:pPr marL="514350" indent="-514350">
              <a:buAutoNum type="arabicPeriod"/>
            </a:pPr>
            <a:r>
              <a:rPr lang="en-US" sz="2800" b="1" dirty="0"/>
              <a:t>God will PERFORM through you! </a:t>
            </a:r>
            <a:r>
              <a:rPr lang="en-US" sz="2800" dirty="0"/>
              <a:t>– Philippians 1:6</a:t>
            </a:r>
          </a:p>
          <a:p>
            <a:pPr marL="514350" indent="-514350">
              <a:buAutoNum type="arabicPeriod"/>
            </a:pPr>
            <a:r>
              <a:rPr lang="en-US" sz="2800" b="1" dirty="0"/>
              <a:t>God gave us POWER, LOVE, and SOUND MIND </a:t>
            </a:r>
            <a:r>
              <a:rPr lang="en-US" sz="2800" dirty="0"/>
              <a:t>– Philippians 4:6 / 2 Tim. 1:7</a:t>
            </a:r>
          </a:p>
          <a:p>
            <a:pPr marL="514350" indent="-514350">
              <a:buAutoNum type="arabicPeriod"/>
            </a:pPr>
            <a:r>
              <a:rPr lang="en-US" sz="2800" b="1" dirty="0"/>
              <a:t>God ESTABLISHED and GAVE us the ABILITY to build wealth </a:t>
            </a:r>
            <a:r>
              <a:rPr lang="en-US" sz="2800" dirty="0"/>
              <a:t>– Deut. 8:18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506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2855C3-612F-79FF-0EF5-934B12581C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91" t="15769" b="13940"/>
          <a:stretch/>
        </p:blipFill>
        <p:spPr>
          <a:xfrm>
            <a:off x="56156" y="-18719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0CB075-0D4F-8362-8F52-000A01E5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/>
              <a:t>Walk, run, and crawl!</a:t>
            </a:r>
          </a:p>
        </p:txBody>
      </p:sp>
    </p:spTree>
    <p:extLst>
      <p:ext uri="{BB962C8B-B14F-4D97-AF65-F5344CB8AC3E}">
        <p14:creationId xmlns:p14="http://schemas.microsoft.com/office/powerpoint/2010/main" val="23723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{C5D7EF9A-3E8F-5343-9731-3CEF2D99D1C1}tf10001058</Template>
  <TotalTime>3787</TotalTime>
  <Words>626</Words>
  <Application>Microsoft Macintosh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ACADEMY ENGRAVED LET PLAIN:1.0</vt:lpstr>
      <vt:lpstr>Aharoni</vt:lpstr>
      <vt:lpstr>Aldhabi</vt:lpstr>
      <vt:lpstr>Algerian</vt:lpstr>
      <vt:lpstr>Aparajita</vt:lpstr>
      <vt:lpstr>Arial</vt:lpstr>
      <vt:lpstr>Arial Rounded MT Bold</vt:lpstr>
      <vt:lpstr>Calibri</vt:lpstr>
      <vt:lpstr>Calibri Light</vt:lpstr>
      <vt:lpstr>Celestial</vt:lpstr>
      <vt:lpstr>UCGMI 2022 National Conference</vt:lpstr>
      <vt:lpstr>Welcome!</vt:lpstr>
      <vt:lpstr>Recognition and Appreciation</vt:lpstr>
      <vt:lpstr>2019 UCGMI National Conference</vt:lpstr>
      <vt:lpstr>Day 1 - accomplishments</vt:lpstr>
      <vt:lpstr>Introductions and Recognition</vt:lpstr>
      <vt:lpstr>YOU ARE a Champion!</vt:lpstr>
      <vt:lpstr>PowerPoint Presentation</vt:lpstr>
      <vt:lpstr>Walk, run, and crawl!</vt:lpstr>
      <vt:lpstr>PowerPoint Presentation</vt:lpstr>
      <vt:lpstr>Football</vt:lpstr>
      <vt:lpstr>”I will give you my very best..”</vt:lpstr>
      <vt:lpstr>Teachings and Words of Encouragement</vt:lpstr>
      <vt:lpstr>Recognition of a call to ministry</vt:lpstr>
      <vt:lpstr>ministry</vt:lpstr>
      <vt:lpstr>Induction of the 2022 National Officers – UCGMI - Philippines</vt:lpstr>
      <vt:lpstr>7 RESPONSIBILITIES AND PERSONAL ACCOUNTABILITIES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UCGMI 2022 National Conference</dc:title>
  <dc:creator>Emily Joy Flynn</dc:creator>
  <cp:lastModifiedBy>Emily Joy Flynn</cp:lastModifiedBy>
  <cp:revision>8</cp:revision>
  <dcterms:created xsi:type="dcterms:W3CDTF">2022-06-23T21:52:55Z</dcterms:created>
  <dcterms:modified xsi:type="dcterms:W3CDTF">2022-07-15T05:06:55Z</dcterms:modified>
</cp:coreProperties>
</file>